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77AA1-9E0B-4989-9E46-4A3A23CFD460}" v="1" dt="2021-09-14T02:26:01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de Lara Ribeiro" userId="5cdf75944884da58" providerId="LiveId" clId="{BBB77AA1-9E0B-4989-9E46-4A3A23CFD460}"/>
    <pc:docChg chg="modSld">
      <pc:chgData name="Gabriel de Lara Ribeiro" userId="5cdf75944884da58" providerId="LiveId" clId="{BBB77AA1-9E0B-4989-9E46-4A3A23CFD460}" dt="2021-09-14T02:26:05.891" v="8" actId="208"/>
      <pc:docMkLst>
        <pc:docMk/>
      </pc:docMkLst>
      <pc:sldChg chg="modSp mod">
        <pc:chgData name="Gabriel de Lara Ribeiro" userId="5cdf75944884da58" providerId="LiveId" clId="{BBB77AA1-9E0B-4989-9E46-4A3A23CFD460}" dt="2021-09-14T02:25:32.940" v="4" actId="20577"/>
        <pc:sldMkLst>
          <pc:docMk/>
          <pc:sldMk cId="1366500373" sldId="259"/>
        </pc:sldMkLst>
        <pc:spChg chg="mod">
          <ac:chgData name="Gabriel de Lara Ribeiro" userId="5cdf75944884da58" providerId="LiveId" clId="{BBB77AA1-9E0B-4989-9E46-4A3A23CFD460}" dt="2021-09-14T02:25:32.940" v="4" actId="20577"/>
          <ac:spMkLst>
            <pc:docMk/>
            <pc:sldMk cId="1366500373" sldId="259"/>
            <ac:spMk id="3" creationId="{BF21B807-C493-4734-AF9E-641828BAB9BA}"/>
          </ac:spMkLst>
        </pc:spChg>
      </pc:sldChg>
      <pc:sldChg chg="addSp delSp modSp mod">
        <pc:chgData name="Gabriel de Lara Ribeiro" userId="5cdf75944884da58" providerId="LiveId" clId="{BBB77AA1-9E0B-4989-9E46-4A3A23CFD460}" dt="2021-09-14T02:26:05.891" v="8" actId="208"/>
        <pc:sldMkLst>
          <pc:docMk/>
          <pc:sldMk cId="1795294318" sldId="260"/>
        </pc:sldMkLst>
        <pc:spChg chg="del">
          <ac:chgData name="Gabriel de Lara Ribeiro" userId="5cdf75944884da58" providerId="LiveId" clId="{BBB77AA1-9E0B-4989-9E46-4A3A23CFD460}" dt="2021-09-14T02:26:01.579" v="5" actId="931"/>
          <ac:spMkLst>
            <pc:docMk/>
            <pc:sldMk cId="1795294318" sldId="260"/>
            <ac:spMk id="3" creationId="{E2A493B9-C211-4632-BD0D-0D9D686CC575}"/>
          </ac:spMkLst>
        </pc:spChg>
        <pc:picChg chg="add mod">
          <ac:chgData name="Gabriel de Lara Ribeiro" userId="5cdf75944884da58" providerId="LiveId" clId="{BBB77AA1-9E0B-4989-9E46-4A3A23CFD460}" dt="2021-09-14T02:26:05.891" v="8" actId="208"/>
          <ac:picMkLst>
            <pc:docMk/>
            <pc:sldMk cId="1795294318" sldId="260"/>
            <ac:picMk id="5" creationId="{6FAF18C3-499C-47F5-9743-9B0227FD90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4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13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52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586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332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46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378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588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27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03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71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33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58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00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15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19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B024E9-CD75-41C0-9682-28119591469E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DDE6D91-563A-4F39-BF09-E7FA38B84D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417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2714D-ECA9-4E54-A821-DDD07467F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Click ‘n’ Play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54D79B-CC59-4172-A98F-2457D4C65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Bruno Pessoa</a:t>
            </a:r>
          </a:p>
          <a:p>
            <a:r>
              <a:rPr lang="pt-BR" dirty="0"/>
              <a:t>Gabriel Barbosa</a:t>
            </a:r>
          </a:p>
          <a:p>
            <a:r>
              <a:rPr lang="pt-BR" dirty="0"/>
              <a:t>Gabriel Lara</a:t>
            </a:r>
          </a:p>
          <a:p>
            <a:r>
              <a:rPr lang="pt-BR" dirty="0"/>
              <a:t>Marcel Mattos</a:t>
            </a:r>
          </a:p>
        </p:txBody>
      </p:sp>
    </p:spTree>
    <p:extLst>
      <p:ext uri="{BB962C8B-B14F-4D97-AF65-F5344CB8AC3E}">
        <p14:creationId xmlns:p14="http://schemas.microsoft.com/office/powerpoint/2010/main" val="17052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5C83-E2FB-424C-AC4C-882466A8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DA681-A096-459B-B408-8369AC12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Criar um site de tecnologia que publique conteúdo relacionado a jogos, como resumos, reviews de trailers, imagens divulgadas e o link, caso houver, para download do game.</a:t>
            </a:r>
          </a:p>
        </p:txBody>
      </p:sp>
    </p:spTree>
    <p:extLst>
      <p:ext uri="{BB962C8B-B14F-4D97-AF65-F5344CB8AC3E}">
        <p14:creationId xmlns:p14="http://schemas.microsoft.com/office/powerpoint/2010/main" val="374434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4DDF0-6C7B-4F28-9E80-BEFBDD18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ou sistemas similares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69430C-F08D-4C0A-B662-9BF2AFC5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pt-BR" dirty="0" err="1"/>
              <a:t>Steam</a:t>
            </a:r>
            <a:endParaRPr lang="pt-BR" dirty="0"/>
          </a:p>
          <a:p>
            <a:pPr marL="494100" indent="-457200">
              <a:buFont typeface="+mj-lt"/>
              <a:buAutoNum type="arabicPeriod"/>
            </a:pPr>
            <a:r>
              <a:rPr lang="pt-BR" dirty="0"/>
              <a:t>Ubisoft Connect</a:t>
            </a:r>
          </a:p>
          <a:p>
            <a:pPr marL="494100" indent="-457200">
              <a:buFont typeface="+mj-lt"/>
              <a:buAutoNum type="arabicPeriod"/>
            </a:pPr>
            <a:r>
              <a:rPr lang="pt-BR" dirty="0"/>
              <a:t>Epic Games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95AA12-C1C1-4D55-8492-1C214F7F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29" y="1509648"/>
            <a:ext cx="4744633" cy="23423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F0AEBC-C6EA-4913-A546-7301F573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2" y="4123148"/>
            <a:ext cx="4744633" cy="23324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9B52D90-7C4B-4E6F-984B-1E99B250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29" y="4004366"/>
            <a:ext cx="4744633" cy="257001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00619E07-877B-499F-A016-C23312928B95}"/>
              </a:ext>
            </a:extLst>
          </p:cNvPr>
          <p:cNvCxnSpPr>
            <a:cxnSpLocks/>
          </p:cNvCxnSpPr>
          <p:nvPr/>
        </p:nvCxnSpPr>
        <p:spPr>
          <a:xfrm>
            <a:off x="2179623" y="1919319"/>
            <a:ext cx="3063496" cy="1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2891473-655A-4C1A-81BD-882F4629B690}"/>
              </a:ext>
            </a:extLst>
          </p:cNvPr>
          <p:cNvCxnSpPr>
            <a:cxnSpLocks/>
          </p:cNvCxnSpPr>
          <p:nvPr/>
        </p:nvCxnSpPr>
        <p:spPr>
          <a:xfrm>
            <a:off x="3338818" y="2457974"/>
            <a:ext cx="1904301" cy="1546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958A304-B3BE-4D1B-B05A-BF8D61DC242E}"/>
              </a:ext>
            </a:extLst>
          </p:cNvPr>
          <p:cNvCxnSpPr>
            <a:cxnSpLocks/>
          </p:cNvCxnSpPr>
          <p:nvPr/>
        </p:nvCxnSpPr>
        <p:spPr>
          <a:xfrm>
            <a:off x="2179623" y="2986481"/>
            <a:ext cx="77016" cy="101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8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4999F4-40EF-477F-8773-82FB6414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1B807-C493-4734-AF9E-641828BAB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de login;</a:t>
            </a:r>
          </a:p>
          <a:p>
            <a:endParaRPr lang="pt-BR" dirty="0"/>
          </a:p>
          <a:p>
            <a:r>
              <a:rPr lang="pt-BR" dirty="0"/>
              <a:t>Comentários;</a:t>
            </a:r>
          </a:p>
          <a:p>
            <a:endParaRPr lang="pt-BR" dirty="0"/>
          </a:p>
          <a:p>
            <a:r>
              <a:rPr lang="pt-BR" dirty="0"/>
              <a:t>Notas;</a:t>
            </a:r>
          </a:p>
          <a:p>
            <a:endParaRPr lang="pt-BR" dirty="0"/>
          </a:p>
          <a:p>
            <a:r>
              <a:rPr lang="pt-BR" dirty="0"/>
              <a:t>Publicação de conteúdo;</a:t>
            </a:r>
          </a:p>
          <a:p>
            <a:endParaRPr lang="pt-BR" dirty="0"/>
          </a:p>
          <a:p>
            <a:r>
              <a:rPr lang="pt-BR" dirty="0"/>
              <a:t>Sistema simples de programação em blocos para criar jogos de plataforma.</a:t>
            </a:r>
          </a:p>
        </p:txBody>
      </p:sp>
    </p:spTree>
    <p:extLst>
      <p:ext uri="{BB962C8B-B14F-4D97-AF65-F5344CB8AC3E}">
        <p14:creationId xmlns:p14="http://schemas.microsoft.com/office/powerpoint/2010/main" val="136650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A67D5-6BB3-478A-98A9-1790FBC8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da tela principal</a:t>
            </a:r>
          </a:p>
        </p:txBody>
      </p:sp>
      <p:pic>
        <p:nvPicPr>
          <p:cNvPr id="5" name="Espaço Reservado para Conteúdo 4" descr="Uma imagem contendo no interior, pessoa, mesa, homem&#10;&#10;Descrição gerada automaticamente">
            <a:extLst>
              <a:ext uri="{FF2B5EF4-FFF2-40B4-BE49-F238E27FC236}">
                <a16:creationId xmlns:a16="http://schemas.microsoft.com/office/drawing/2014/main" id="{6FAF18C3-499C-47F5-9743-9B0227FD9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19" y="1731963"/>
            <a:ext cx="4059237" cy="4059237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95294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82</TotalTime>
  <Words>86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Calisto MT</vt:lpstr>
      <vt:lpstr>Wingdings 2</vt:lpstr>
      <vt:lpstr>Ardósia</vt:lpstr>
      <vt:lpstr>Click ‘n’ Play</vt:lpstr>
      <vt:lpstr>Objetivo Geral</vt:lpstr>
      <vt:lpstr>Software ou sistemas similares</vt:lpstr>
      <vt:lpstr>Escopo</vt:lpstr>
      <vt:lpstr>Protótipo da tela principal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‘n’ Play</dc:title>
  <dc:creator>Gabriel de Lara Ribeiro</dc:creator>
  <cp:lastModifiedBy>Gabriel de Lara Ribeiro</cp:lastModifiedBy>
  <cp:revision>1</cp:revision>
  <dcterms:created xsi:type="dcterms:W3CDTF">2021-09-14T01:03:55Z</dcterms:created>
  <dcterms:modified xsi:type="dcterms:W3CDTF">2021-09-14T02:26:09Z</dcterms:modified>
</cp:coreProperties>
</file>